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6" r:id="rId3"/>
    <p:sldId id="257" r:id="rId4"/>
    <p:sldId id="258" r:id="rId5"/>
  </p:sldIdLst>
  <p:sldSz cx="17992725" cy="9015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0" d="100"/>
          <a:sy n="50" d="100"/>
        </p:scale>
        <p:origin x="78" y="9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6984EB-97CB-350F-F06E-DEB4C2E9C6E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8799513"/>
            <a:ext cx="5905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10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Restricted</a:t>
            </a:r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5-12-18 13555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991"/>
            <a:ext cx="17992725" cy="895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fade/>
      </p:transition>
    </mc:Choice>
    <mc:Fallback>
      <p:transition spd="slow" advClick="0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5-12-18 1353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992725" cy="90154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fade/>
      </p:transition>
    </mc:Choice>
    <mc:Fallback>
      <p:transition spd="slow" advClick="0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5-12-18 1354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92"/>
            <a:ext cx="17992725" cy="8972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fade/>
      </p:transition>
    </mc:Choice>
    <mc:Fallback>
      <p:transition spd="slow" advClick="0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5-12-18 1355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12"/>
            <a:ext cx="17992725" cy="89820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>
        <p:fade/>
      </p:transition>
    </mc:Choice>
    <mc:Fallback>
      <p:transition spd="slow" advClick="0" advTm="3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Metadata/LabelInfo.xml><?xml version="1.0" encoding="utf-8"?>
<clbl:labelList xmlns:clbl="http://schemas.microsoft.com/office/2020/mipLabelMetadata">
  <clbl:label id="{a95ae634-77b9-4293-a582-6d0bb07a4f71}" enabled="1" method="Standard" siteId="{3143a2c5-8979-45ed-b280-1534a7a26569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Martin King</dc:creator>
  <cp:keywords/>
  <dc:description>generated using python-pptx</dc:description>
  <cp:lastModifiedBy>Martin King</cp:lastModifiedBy>
  <cp:revision>3</cp:revision>
  <dcterms:created xsi:type="dcterms:W3CDTF">2013-01-27T09:14:16Z</dcterms:created>
  <dcterms:modified xsi:type="dcterms:W3CDTF">2025-12-18T13:36:29Z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 Theme:8</vt:lpwstr>
  </property>
  <property fmtid="{D5CDD505-2E9C-101B-9397-08002B2CF9AE}" pid="3" name="ClassificationContentMarkingFooterText">
    <vt:lpwstr>Restricted</vt:lpwstr>
  </property>
</Properties>
</file>

<file path=docProps/thumbnail.jpeg>
</file>